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0" name="Shape 11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맑은 고딕"/>
      </a:defRPr>
    </a:lvl1pPr>
    <a:lvl2pPr indent="228600" latinLnBrk="0">
      <a:defRPr sz="1200">
        <a:latin typeface="+mj-lt"/>
        <a:ea typeface="+mj-ea"/>
        <a:cs typeface="+mj-cs"/>
        <a:sym typeface="맑은 고딕"/>
      </a:defRPr>
    </a:lvl2pPr>
    <a:lvl3pPr indent="457200" latinLnBrk="0">
      <a:defRPr sz="1200">
        <a:latin typeface="+mj-lt"/>
        <a:ea typeface="+mj-ea"/>
        <a:cs typeface="+mj-cs"/>
        <a:sym typeface="맑은 고딕"/>
      </a:defRPr>
    </a:lvl3pPr>
    <a:lvl4pPr indent="685800" latinLnBrk="0">
      <a:defRPr sz="1200">
        <a:latin typeface="+mj-lt"/>
        <a:ea typeface="+mj-ea"/>
        <a:cs typeface="+mj-cs"/>
        <a:sym typeface="맑은 고딕"/>
      </a:defRPr>
    </a:lvl4pPr>
    <a:lvl5pPr indent="914400" latinLnBrk="0">
      <a:defRPr sz="1200">
        <a:latin typeface="+mj-lt"/>
        <a:ea typeface="+mj-ea"/>
        <a:cs typeface="+mj-cs"/>
        <a:sym typeface="맑은 고딕"/>
      </a:defRPr>
    </a:lvl5pPr>
    <a:lvl6pPr indent="1143000" latinLnBrk="0">
      <a:defRPr sz="1200">
        <a:latin typeface="+mj-lt"/>
        <a:ea typeface="+mj-ea"/>
        <a:cs typeface="+mj-cs"/>
        <a:sym typeface="맑은 고딕"/>
      </a:defRPr>
    </a:lvl6pPr>
    <a:lvl7pPr indent="1371600" latinLnBrk="0">
      <a:defRPr sz="1200">
        <a:latin typeface="+mj-lt"/>
        <a:ea typeface="+mj-ea"/>
        <a:cs typeface="+mj-cs"/>
        <a:sym typeface="맑은 고딕"/>
      </a:defRPr>
    </a:lvl7pPr>
    <a:lvl8pPr indent="1600200" latinLnBrk="0">
      <a:defRPr sz="1200">
        <a:latin typeface="+mj-lt"/>
        <a:ea typeface="+mj-ea"/>
        <a:cs typeface="+mj-cs"/>
        <a:sym typeface="맑은 고딕"/>
      </a:defRPr>
    </a:lvl8pPr>
    <a:lvl9pPr indent="1828800" latinLnBrk="0">
      <a:defRPr sz="1200">
        <a:latin typeface="+mj-lt"/>
        <a:ea typeface="+mj-ea"/>
        <a:cs typeface="+mj-cs"/>
        <a:sym typeface="맑은 고딕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텍스트"/>
          <p:cNvSpPr txBox="1"/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/>
            <a:r>
              <a:t>제목 텍스트</a:t>
            </a:r>
          </a:p>
        </p:txBody>
      </p:sp>
      <p:sp>
        <p:nvSpPr>
          <p:cNvPr id="12" name="본문 첫 번째 줄…"/>
          <p:cNvSpPr txBox="1"/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/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13" name="슬라이드 번호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텍스트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제목 텍스트</a:t>
            </a:r>
          </a:p>
        </p:txBody>
      </p:sp>
      <p:sp>
        <p:nvSpPr>
          <p:cNvPr id="21" name="본문 첫 번째 줄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22" name="슬라이드 번호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제목 텍스트"/>
          <p:cNvSpPr txBox="1"/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b="1" cap="all" sz="4000"/>
            </a:lvl1pPr>
          </a:lstStyle>
          <a:p>
            <a:pPr/>
            <a:r>
              <a:t>제목 텍스트</a:t>
            </a:r>
          </a:p>
        </p:txBody>
      </p:sp>
      <p:sp>
        <p:nvSpPr>
          <p:cNvPr id="30" name="본문 첫 번째 줄…"/>
          <p:cNvSpPr txBox="1"/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pPr/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31" name="슬라이드 번호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제목 텍스트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제목 텍스트</a:t>
            </a:r>
          </a:p>
        </p:txBody>
      </p:sp>
      <p:sp>
        <p:nvSpPr>
          <p:cNvPr id="39" name="본문 첫 번째 줄…"/>
          <p:cNvSpPr txBox="1"/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/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40" name="슬라이드 번호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제목 텍스트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제목 텍스트</a:t>
            </a:r>
          </a:p>
        </p:txBody>
      </p:sp>
      <p:sp>
        <p:nvSpPr>
          <p:cNvPr id="48" name="본문 첫 번째 줄…"/>
          <p:cNvSpPr txBox="1"/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b="1" sz="2400"/>
            </a:lvl1pPr>
            <a:lvl2pPr marL="0" indent="457200">
              <a:spcBef>
                <a:spcPts val="500"/>
              </a:spcBef>
              <a:buSzTx/>
              <a:buFontTx/>
              <a:buNone/>
              <a:defRPr b="1" sz="2400"/>
            </a:lvl2pPr>
            <a:lvl3pPr marL="0" indent="914400">
              <a:spcBef>
                <a:spcPts val="500"/>
              </a:spcBef>
              <a:buSzTx/>
              <a:buFontTx/>
              <a:buNone/>
              <a:defRPr b="1" sz="2400"/>
            </a:lvl3pPr>
            <a:lvl4pPr marL="0" indent="1371600">
              <a:spcBef>
                <a:spcPts val="500"/>
              </a:spcBef>
              <a:buSzTx/>
              <a:buFontTx/>
              <a:buNone/>
              <a:defRPr b="1" sz="2400"/>
            </a:lvl4pPr>
            <a:lvl5pPr marL="0" indent="1828800">
              <a:spcBef>
                <a:spcPts val="500"/>
              </a:spcBef>
              <a:buSzTx/>
              <a:buFontTx/>
              <a:buNone/>
              <a:defRPr b="1" sz="2400"/>
            </a:lvl5pPr>
          </a:lstStyle>
          <a:p>
            <a:pPr/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49" name="텍스트 개체 틀 4"/>
          <p:cNvSpPr/>
          <p:nvPr>
            <p:ph type="body" sz="quarter" idx="13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b="1" sz="2400"/>
            </a:pPr>
          </a:p>
        </p:txBody>
      </p:sp>
      <p:sp>
        <p:nvSpPr>
          <p:cNvPr id="50" name="슬라이드 번호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텍스트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제목 텍스트</a:t>
            </a:r>
          </a:p>
        </p:txBody>
      </p:sp>
      <p:sp>
        <p:nvSpPr>
          <p:cNvPr id="58" name="슬라이드 번호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슬라이드 번호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제목 텍스트"/>
          <p:cNvSpPr txBox="1"/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제목 텍스트</a:t>
            </a:r>
          </a:p>
        </p:txBody>
      </p:sp>
      <p:sp>
        <p:nvSpPr>
          <p:cNvPr id="73" name="본문 첫 번째 줄…"/>
          <p:cNvSpPr txBox="1"/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pPr/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74" name="텍스트 개체 틀 3"/>
          <p:cNvSpPr/>
          <p:nvPr>
            <p:ph type="body" sz="half" idx="13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</a:p>
        </p:txBody>
      </p:sp>
      <p:sp>
        <p:nvSpPr>
          <p:cNvPr id="75" name="슬라이드 번호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제목 텍스트"/>
          <p:cNvSpPr txBox="1"/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제목 텍스트</a:t>
            </a:r>
          </a:p>
        </p:txBody>
      </p:sp>
      <p:sp>
        <p:nvSpPr>
          <p:cNvPr id="83" name="그림 개체 틀 2"/>
          <p:cNvSpPr/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84" name="본문 첫 번째 줄…"/>
          <p:cNvSpPr txBox="1"/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pPr/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85" name="슬라이드 번호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제목 텍스트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제목 텍스트</a:t>
            </a:r>
          </a:p>
        </p:txBody>
      </p:sp>
      <p:sp>
        <p:nvSpPr>
          <p:cNvPr id="93" name="본문 첫 번째 줄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94" name="슬라이드 번호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제목 텍스트"/>
          <p:cNvSpPr txBox="1"/>
          <p:nvPr>
            <p:ph type="title"/>
          </p:nvPr>
        </p:nvSpPr>
        <p:spPr>
          <a:xfrm>
            <a:off x="6629400" y="274638"/>
            <a:ext cx="2057400" cy="5851526"/>
          </a:xfrm>
          <a:prstGeom prst="rect">
            <a:avLst/>
          </a:prstGeom>
        </p:spPr>
        <p:txBody>
          <a:bodyPr/>
          <a:lstStyle/>
          <a:p>
            <a:pPr/>
            <a:r>
              <a:t>제목 텍스트</a:t>
            </a:r>
          </a:p>
        </p:txBody>
      </p:sp>
      <p:sp>
        <p:nvSpPr>
          <p:cNvPr id="102" name="본문 첫 번째 줄…"/>
          <p:cNvSpPr txBox="1"/>
          <p:nvPr>
            <p:ph type="body" idx="1"/>
          </p:nvPr>
        </p:nvSpPr>
        <p:spPr>
          <a:xfrm>
            <a:off x="457200" y="274638"/>
            <a:ext cx="6019800" cy="5851526"/>
          </a:xfrm>
          <a:prstGeom prst="rect">
            <a:avLst/>
          </a:prstGeom>
        </p:spPr>
        <p:txBody>
          <a:bodyPr/>
          <a:lstStyle/>
          <a:p>
            <a:pPr/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103" name="슬라이드 번호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텍스트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/>
            <a:r>
              <a:t>제목 텍스트</a:t>
            </a:r>
          </a:p>
        </p:txBody>
      </p:sp>
      <p:sp>
        <p:nvSpPr>
          <p:cNvPr id="3" name="본문 첫 번째 줄…"/>
          <p:cNvSpPr txBox="1"/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/>
          <a:p>
            <a:pPr/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4" name="슬라이드 번호"/>
          <p:cNvSpPr txBox="1"/>
          <p:nvPr>
            <p:ph type="sldNum" sz="quarter" idx="2"/>
          </p:nvPr>
        </p:nvSpPr>
        <p:spPr>
          <a:xfrm>
            <a:off x="8441232" y="6397942"/>
            <a:ext cx="245568" cy="2819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 xmlns:p14="http://schemas.microsoft.com/office/powerpoint/2010/main" spd="med" advClick="1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1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제목 1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4100">
                <a:latin typeface="Noto Sans CJK KR Medium"/>
                <a:ea typeface="Noto Sans CJK KR Medium"/>
                <a:cs typeface="Noto Sans CJK KR Medium"/>
                <a:sym typeface="Noto Sans CJK KR Medium"/>
              </a:defRPr>
            </a:lvl1pPr>
          </a:lstStyle>
          <a:p>
            <a:pPr/>
            <a:r>
              <a:t>음악기초이론</a:t>
            </a:r>
          </a:p>
        </p:txBody>
      </p:sp>
      <p:sp>
        <p:nvSpPr>
          <p:cNvPr id="113" name="부제목 2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 sz="2900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2017</a:t>
            </a:r>
            <a:r>
              <a:t>년 교양합창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제목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3900">
                <a:latin typeface="Noto Sans CJK KR Medium"/>
                <a:ea typeface="Noto Sans CJK KR Medium"/>
                <a:cs typeface="Noto Sans CJK KR Medium"/>
                <a:sym typeface="Noto Sans CJK KR Medium"/>
              </a:defRPr>
            </a:lvl1pPr>
          </a:lstStyle>
          <a:p>
            <a:pPr/>
            <a:r>
              <a:t>악보읽기</a:t>
            </a:r>
          </a:p>
        </p:txBody>
      </p:sp>
      <p:sp>
        <p:nvSpPr>
          <p:cNvPr id="116" name="내용 개체 틀 2"/>
          <p:cNvSpPr txBox="1"/>
          <p:nvPr>
            <p:ph type="body" sz="half" idx="1"/>
          </p:nvPr>
        </p:nvSpPr>
        <p:spPr>
          <a:xfrm>
            <a:off x="3517900" y="2197100"/>
            <a:ext cx="5478265" cy="4525963"/>
          </a:xfrm>
          <a:prstGeom prst="rect">
            <a:avLst/>
          </a:prstGeom>
        </p:spPr>
        <p:txBody>
          <a:bodyPr/>
          <a:lstStyle/>
          <a:p>
            <a:pPr marL="0" indent="0" algn="just">
              <a:lnSpc>
                <a:spcPct val="150000"/>
              </a:lnSpc>
              <a:buSzTx/>
              <a:buNone/>
              <a:defRPr sz="2200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소프라노</a:t>
            </a:r>
            <a:r>
              <a:t>: </a:t>
            </a:r>
            <a:r>
              <a:t>두단의 음표중 맨 위의 음표를 읽는다</a:t>
            </a:r>
          </a:p>
          <a:p>
            <a:pPr marL="0" indent="0" algn="just">
              <a:lnSpc>
                <a:spcPct val="150000"/>
              </a:lnSpc>
              <a:buSzTx/>
              <a:buNone/>
              <a:defRPr sz="2200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알토</a:t>
            </a:r>
            <a:r>
              <a:t>: </a:t>
            </a:r>
            <a:r>
              <a:t>윗 단의 밑의 음을 읽는다</a:t>
            </a:r>
          </a:p>
          <a:p>
            <a:pPr marL="0" indent="0" algn="just">
              <a:lnSpc>
                <a:spcPct val="150000"/>
              </a:lnSpc>
              <a:buSzTx/>
              <a:buNone/>
              <a:defRPr sz="2200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테너</a:t>
            </a:r>
            <a:r>
              <a:t>: </a:t>
            </a:r>
            <a:r>
              <a:t>밑단의 위의음</a:t>
            </a:r>
          </a:p>
          <a:p>
            <a:pPr marL="0" indent="0" algn="just">
              <a:lnSpc>
                <a:spcPct val="150000"/>
              </a:lnSpc>
              <a:buSzTx/>
              <a:buNone/>
              <a:defRPr sz="2200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베이스</a:t>
            </a:r>
            <a:r>
              <a:t>: </a:t>
            </a:r>
            <a:r>
              <a:t>밑단의 아래음</a:t>
            </a:r>
          </a:p>
        </p:txBody>
      </p:sp>
      <p:pic>
        <p:nvPicPr>
          <p:cNvPr id="117" name="SATB-short.png" descr="SATB-short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90550" y="1682292"/>
            <a:ext cx="3540151" cy="349341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9" name="표 1"/>
          <p:cNvGraphicFramePr/>
          <p:nvPr/>
        </p:nvGraphicFramePr>
        <p:xfrm>
          <a:off x="457200" y="2073275"/>
          <a:ext cx="8229600" cy="3207226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{4C3C2611-4C71-4FC5-86AE-919BDF0F9419}</a:tableStyleId>
              </a:tblPr>
              <a:tblGrid>
                <a:gridCol w="1162472"/>
                <a:gridCol w="2952328"/>
                <a:gridCol w="2057400"/>
                <a:gridCol w="2057400"/>
              </a:tblGrid>
              <a:tr h="413835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/>
                        <a:t>음자리표</a:t>
                      </a: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/>
                        <a:t>이름</a:t>
                      </a: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/>
                        <a:t>음표</a:t>
                      </a: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/>
                        <a:t>선</a:t>
                      </a: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034589">
                <a:tc>
                  <a:txBody>
                    <a:bodyPr/>
                    <a:lstStyle/>
                    <a:p>
                      <a:pPr algn="l">
                        <a:defRPr sz="1400"/>
                      </a:pP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400"/>
                      </a:pPr>
                      <a:r>
                        <a:t>높은음자리표</a:t>
                      </a:r>
                    </a:p>
                    <a:p>
                      <a:pPr algn="l">
                        <a:defRPr sz="1400"/>
                      </a:pPr>
                      <a:r>
                        <a:t>(treble-clef; </a:t>
                      </a:r>
                      <a:r>
                        <a:t>문화어</a:t>
                      </a:r>
                      <a:r>
                        <a:t>:</a:t>
                      </a:r>
                      <a:r>
                        <a:t> 높은표</a:t>
                      </a:r>
                      <a:r>
                        <a:t>)</a:t>
                      </a: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/>
                        <a:t>G4</a:t>
                      </a: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400"/>
                      </a:pPr>
                      <a:r>
                        <a:t>휘게 하여 돌려 그림</a:t>
                      </a:r>
                      <a:r>
                        <a:t>.</a:t>
                      </a: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724212">
                <a:tc>
                  <a:txBody>
                    <a:bodyPr/>
                    <a:lstStyle/>
                    <a:p>
                      <a:pPr algn="l">
                        <a:defRPr sz="1400"/>
                      </a:pP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400"/>
                      </a:pPr>
                      <a:r>
                        <a:t>가온음자리표 </a:t>
                      </a:r>
                    </a:p>
                    <a:p>
                      <a:pPr algn="l">
                        <a:defRPr sz="1400"/>
                      </a:pPr>
                      <a:r>
                        <a:t>(C-clef)</a:t>
                      </a: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400"/>
                      </a:pPr>
                      <a:r>
                        <a:t>도 </a:t>
                      </a:r>
                      <a:r>
                        <a:t>(Middle C, C4)</a:t>
                      </a: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400"/>
                      </a:pPr>
                      <a:r>
                        <a:t>음자리 가운데를 통과</a:t>
                      </a:r>
                      <a:r>
                        <a:t>.</a:t>
                      </a: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034589">
                <a:tc>
                  <a:txBody>
                    <a:bodyPr/>
                    <a:lstStyle/>
                    <a:p>
                      <a:pPr algn="l">
                        <a:defRPr sz="1400"/>
                      </a:pP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400"/>
                      </a:pPr>
                      <a:r>
                        <a:t>낮은음자리표 </a:t>
                      </a:r>
                    </a:p>
                    <a:p>
                      <a:pPr algn="l">
                        <a:defRPr sz="1400"/>
                      </a:pPr>
                      <a:r>
                        <a:t>(bass-clef; </a:t>
                      </a:r>
                      <a:r>
                        <a:t>문화어</a:t>
                      </a:r>
                      <a:r>
                        <a:t>:</a:t>
                      </a:r>
                      <a:r>
                        <a:t> 낮은표</a:t>
                      </a:r>
                      <a:r>
                        <a:t>)</a:t>
                      </a: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/>
                        <a:t>F3</a:t>
                      </a: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400"/>
                      </a:pPr>
                      <a:r>
                        <a:t>음자리의 두 점 사이</a:t>
                      </a:r>
                      <a:r>
                        <a:t>.</a:t>
                      </a:r>
                    </a:p>
                  </a:txBody>
                  <a:tcPr marL="45720" marR="45720" marT="45720" marB="45720" anchor="ctr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20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00733" y="3645024"/>
            <a:ext cx="285751" cy="4000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21" name="Picture 4" descr="Picture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00733" y="4509120"/>
            <a:ext cx="285751" cy="314326"/>
          </a:xfrm>
          <a:prstGeom prst="rect">
            <a:avLst/>
          </a:prstGeom>
          <a:ln w="12700">
            <a:miter lim="400000"/>
          </a:ln>
        </p:spPr>
      </p:pic>
      <p:pic>
        <p:nvPicPr>
          <p:cNvPr id="122" name="Picture 2" descr="Picture 2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00733" y="2616200"/>
            <a:ext cx="285751" cy="7810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제목 1"/>
          <p:cNvSpPr txBox="1"/>
          <p:nvPr>
            <p:ph type="title"/>
          </p:nvPr>
        </p:nvSpPr>
        <p:spPr>
          <a:xfrm>
            <a:off x="457200" y="287338"/>
            <a:ext cx="8229600" cy="1143001"/>
          </a:xfrm>
          <a:prstGeom prst="rect">
            <a:avLst/>
          </a:prstGeom>
        </p:spPr>
        <p:txBody>
          <a:bodyPr/>
          <a:lstStyle>
            <a:lvl1pPr>
              <a:defRPr sz="3900">
                <a:latin typeface="Noto Sans CJK KR Medium"/>
                <a:ea typeface="Noto Sans CJK KR Medium"/>
                <a:cs typeface="Noto Sans CJK KR Medium"/>
                <a:sym typeface="Noto Sans CJK KR Medium"/>
              </a:defRPr>
            </a:lvl1pPr>
          </a:lstStyle>
          <a:p>
            <a:pPr/>
            <a:r>
              <a:t>음자리표와 음뜸음</a:t>
            </a:r>
          </a:p>
        </p:txBody>
      </p:sp>
      <p:sp>
        <p:nvSpPr>
          <p:cNvPr id="125" name="높은음자리표는 사음 즉, G음의 자리를 정해준다.…"/>
          <p:cNvSpPr txBox="1"/>
          <p:nvPr/>
        </p:nvSpPr>
        <p:spPr>
          <a:xfrm>
            <a:off x="1442021" y="1637030"/>
            <a:ext cx="6814135" cy="52979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defRPr sz="2600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rPr>
                <a:latin typeface="Noto Sans CJK KR Bold"/>
                <a:ea typeface="Noto Sans CJK KR Bold"/>
                <a:cs typeface="Noto Sans CJK KR Bold"/>
                <a:sym typeface="Noto Sans CJK KR Bold"/>
              </a:rPr>
              <a:t>높은음자리표</a:t>
            </a:r>
            <a:r>
              <a:t>는 사음 즉, </a:t>
            </a:r>
            <a:r>
              <a:rPr>
                <a:latin typeface="Noto Sans CJK KR Bold"/>
                <a:ea typeface="Noto Sans CJK KR Bold"/>
                <a:cs typeface="Noto Sans CJK KR Bold"/>
                <a:sym typeface="Noto Sans CJK KR Bold"/>
              </a:rPr>
              <a:t>G</a:t>
            </a:r>
            <a:r>
              <a:t>음의 자리를 정해준다. </a:t>
            </a:r>
          </a:p>
          <a:p>
            <a:pPr>
              <a:lnSpc>
                <a:spcPct val="120000"/>
              </a:lnSpc>
              <a:spcBef>
                <a:spcPts val="600"/>
              </a:spcBef>
              <a:defRPr sz="2600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그러므로 </a:t>
            </a:r>
            <a:r>
              <a:rPr>
                <a:latin typeface="Noto Sans CJK KR Bold"/>
                <a:ea typeface="Noto Sans CJK KR Bold"/>
                <a:cs typeface="Noto Sans CJK KR Bold"/>
                <a:sym typeface="Noto Sans CJK KR Bold"/>
              </a:rPr>
              <a:t>사(G)음자리표</a:t>
            </a:r>
            <a:r>
              <a:t>라고도 한다. </a:t>
            </a:r>
          </a:p>
          <a:p>
            <a:pPr>
              <a:lnSpc>
                <a:spcPct val="120000"/>
              </a:lnSpc>
              <a:spcBef>
                <a:spcPts val="600"/>
              </a:spcBef>
              <a:defRPr sz="2600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성악에서는 여성의 성부에 해당한다. </a:t>
            </a:r>
          </a:p>
          <a:p>
            <a:pPr>
              <a:lnSpc>
                <a:spcPct val="120000"/>
              </a:lnSpc>
              <a:spcBef>
                <a:spcPts val="600"/>
              </a:spcBef>
              <a:defRPr sz="2600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높은음자리표는</a:t>
            </a:r>
            <a:r>
              <a:t> </a:t>
            </a:r>
            <a:r>
              <a:t>영어의 </a:t>
            </a:r>
            <a:r>
              <a:rPr>
                <a:latin typeface="Noto Sans CJK KR Bold"/>
                <a:ea typeface="Noto Sans CJK KR Bold"/>
                <a:cs typeface="Noto Sans CJK KR Bold"/>
                <a:sym typeface="Noto Sans CJK KR Bold"/>
              </a:rPr>
              <a:t>G</a:t>
            </a:r>
            <a:r>
              <a:t>자를 본딴 모양으로, </a:t>
            </a:r>
          </a:p>
          <a:p>
            <a:pPr>
              <a:lnSpc>
                <a:spcPct val="120000"/>
              </a:lnSpc>
              <a:spcBef>
                <a:spcPts val="600"/>
              </a:spcBef>
              <a:defRPr sz="2600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5선의 둘째 줄부터 시계 방향으로 돌아나가 </a:t>
            </a:r>
          </a:p>
          <a:p>
            <a:pPr>
              <a:lnSpc>
                <a:spcPct val="120000"/>
              </a:lnSpc>
              <a:spcBef>
                <a:spcPts val="600"/>
              </a:spcBef>
              <a:defRPr sz="2600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셋째 줄과 첫째 줄에 접하면서 그려나간다.</a:t>
            </a:r>
          </a:p>
          <a:p>
            <a:pPr>
              <a:lnSpc>
                <a:spcPct val="120000"/>
              </a:lnSpc>
              <a:spcBef>
                <a:spcPts val="600"/>
              </a:spcBef>
              <a:defRPr sz="2900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rPr sz="2600"/>
              <a:t>가온다는 아래 첫째줄에위치한다.</a:t>
            </a:r>
            <a:b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내용 개체 틀 2"/>
          <p:cNvSpPr txBox="1"/>
          <p:nvPr>
            <p:ph type="body" idx="1"/>
          </p:nvPr>
        </p:nvSpPr>
        <p:spPr>
          <a:xfrm>
            <a:off x="1847353" y="1092201"/>
            <a:ext cx="6112427" cy="4724398"/>
          </a:xfrm>
          <a:prstGeom prst="rect">
            <a:avLst/>
          </a:prstGeom>
        </p:spPr>
        <p:txBody>
          <a:bodyPr/>
          <a:lstStyle/>
          <a:p>
            <a:pPr marL="0" indent="0" algn="just" defTabSz="649223">
              <a:lnSpc>
                <a:spcPct val="120000"/>
              </a:lnSpc>
              <a:spcBef>
                <a:spcPts val="500"/>
              </a:spcBef>
              <a:buSzTx/>
              <a:buFontTx/>
              <a:buNone/>
              <a:defRPr sz="2342">
                <a:latin typeface="Noto Sans CJK KR Bold"/>
                <a:ea typeface="Noto Sans CJK KR Bold"/>
                <a:cs typeface="Noto Sans CJK KR Bold"/>
                <a:sym typeface="Noto Sans CJK KR Bold"/>
              </a:defRPr>
            </a:pPr>
            <a:r>
              <a:t>낮은음자리표</a:t>
            </a:r>
            <a:r>
              <a:rPr>
                <a:latin typeface="Noto Sans CJK KR Regular"/>
                <a:ea typeface="Noto Sans CJK KR Regular"/>
                <a:cs typeface="Noto Sans CJK KR Regular"/>
                <a:sym typeface="Noto Sans CJK KR Regular"/>
              </a:rPr>
              <a:t>는 </a:t>
            </a:r>
            <a:r>
              <a:t>바</a:t>
            </a:r>
            <a:r>
              <a:rPr>
                <a:latin typeface="Noto Sans CJK KR Regular"/>
                <a:ea typeface="Noto Sans CJK KR Regular"/>
                <a:cs typeface="Noto Sans CJK KR Regular"/>
                <a:sym typeface="Noto Sans CJK KR Regular"/>
              </a:rPr>
              <a:t>음 즉, </a:t>
            </a:r>
            <a:r>
              <a:t>F</a:t>
            </a:r>
            <a:r>
              <a:rPr>
                <a:latin typeface="Noto Sans CJK KR Regular"/>
                <a:ea typeface="Noto Sans CJK KR Regular"/>
                <a:cs typeface="Noto Sans CJK KR Regular"/>
                <a:sym typeface="Noto Sans CJK KR Regular"/>
              </a:rPr>
              <a:t>음의 자리를 정해준다. </a:t>
            </a:r>
            <a:endParaRPr>
              <a:latin typeface="Noto Sans CJK KR Regular"/>
              <a:ea typeface="Noto Sans CJK KR Regular"/>
              <a:cs typeface="Noto Sans CJK KR Regular"/>
              <a:sym typeface="Noto Sans CJK KR Regular"/>
            </a:endParaRPr>
          </a:p>
          <a:p>
            <a:pPr marL="0" indent="0" algn="just" defTabSz="649223">
              <a:lnSpc>
                <a:spcPct val="120000"/>
              </a:lnSpc>
              <a:spcBef>
                <a:spcPts val="500"/>
              </a:spcBef>
              <a:buSzTx/>
              <a:buFontTx/>
              <a:buNone/>
              <a:defRPr sz="2342">
                <a:latin typeface="Noto Sans CJK KR Bold"/>
                <a:ea typeface="Noto Sans CJK KR Bold"/>
                <a:cs typeface="Noto Sans CJK KR Bold"/>
                <a:sym typeface="Noto Sans CJK KR Bold"/>
              </a:defRPr>
            </a:pPr>
            <a:r>
              <a:rPr>
                <a:latin typeface="Noto Sans CJK KR Regular"/>
                <a:ea typeface="Noto Sans CJK KR Regular"/>
                <a:cs typeface="Noto Sans CJK KR Regular"/>
                <a:sym typeface="Noto Sans CJK KR Regular"/>
              </a:rPr>
              <a:t>그러므로</a:t>
            </a:r>
            <a:r>
              <a:t> 바(F)음자리표</a:t>
            </a:r>
            <a:r>
              <a:rPr>
                <a:latin typeface="Noto Sans CJK KR Regular"/>
                <a:ea typeface="Noto Sans CJK KR Regular"/>
                <a:cs typeface="Noto Sans CJK KR Regular"/>
                <a:sym typeface="Noto Sans CJK KR Regular"/>
              </a:rPr>
              <a:t>라고도 한다. </a:t>
            </a:r>
            <a:endParaRPr>
              <a:latin typeface="Noto Sans CJK KR Regular"/>
              <a:ea typeface="Noto Sans CJK KR Regular"/>
              <a:cs typeface="Noto Sans CJK KR Regular"/>
              <a:sym typeface="Noto Sans CJK KR Regular"/>
            </a:endParaRPr>
          </a:p>
          <a:p>
            <a:pPr marL="0" indent="0" algn="just" defTabSz="649223">
              <a:lnSpc>
                <a:spcPct val="120000"/>
              </a:lnSpc>
              <a:spcBef>
                <a:spcPts val="500"/>
              </a:spcBef>
              <a:buSzTx/>
              <a:buFontTx/>
              <a:buNone/>
              <a:defRPr sz="2342">
                <a:latin typeface="Noto Sans CJK KR Bold"/>
                <a:ea typeface="Noto Sans CJK KR Bold"/>
                <a:cs typeface="Noto Sans CJK KR Bold"/>
                <a:sym typeface="Noto Sans CJK KR Bold"/>
              </a:defRPr>
            </a:pPr>
            <a:r>
              <a:rPr>
                <a:latin typeface="Noto Sans CJK KR Regular"/>
                <a:ea typeface="Noto Sans CJK KR Regular"/>
                <a:cs typeface="Noto Sans CJK KR Regular"/>
                <a:sym typeface="Noto Sans CJK KR Regular"/>
              </a:rPr>
              <a:t>성악에서는 남성의 성부에 해당한다. </a:t>
            </a:r>
          </a:p>
          <a:p>
            <a:pPr marL="0" indent="0" algn="just" defTabSz="649223">
              <a:lnSpc>
                <a:spcPct val="120000"/>
              </a:lnSpc>
              <a:spcBef>
                <a:spcPts val="400"/>
              </a:spcBef>
              <a:buSzTx/>
              <a:buFontTx/>
              <a:buNone/>
              <a:defRPr sz="2342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낮은음자리표는영어의 </a:t>
            </a:r>
            <a:r>
              <a:rPr>
                <a:latin typeface="Noto Sans CJK KR Bold"/>
                <a:ea typeface="Noto Sans CJK KR Bold"/>
                <a:cs typeface="Noto Sans CJK KR Bold"/>
                <a:sym typeface="Noto Sans CJK KR Bold"/>
              </a:rPr>
              <a:t>F</a:t>
            </a:r>
            <a:r>
              <a:t>자를 본딴 모양으로, </a:t>
            </a:r>
          </a:p>
          <a:p>
            <a:pPr marL="0" indent="0" algn="just" defTabSz="649223">
              <a:lnSpc>
                <a:spcPct val="120000"/>
              </a:lnSpc>
              <a:spcBef>
                <a:spcPts val="400"/>
              </a:spcBef>
              <a:buSzTx/>
              <a:buFontTx/>
              <a:buNone/>
              <a:defRPr sz="2342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5선의 넷째 줄부터 시계방향으로 돌아나가 </a:t>
            </a:r>
          </a:p>
          <a:p>
            <a:pPr marL="0" indent="0" algn="just" defTabSz="649223">
              <a:lnSpc>
                <a:spcPct val="120000"/>
              </a:lnSpc>
              <a:spcBef>
                <a:spcPts val="400"/>
              </a:spcBef>
              <a:buSzTx/>
              <a:buFontTx/>
              <a:buNone/>
              <a:defRPr sz="2342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다섯째 줄에 접하면서 내려가 둘째 줄에서 </a:t>
            </a:r>
          </a:p>
          <a:p>
            <a:pPr marL="0" indent="0" algn="just" defTabSz="649223">
              <a:lnSpc>
                <a:spcPct val="120000"/>
              </a:lnSpc>
              <a:spcBef>
                <a:spcPts val="400"/>
              </a:spcBef>
              <a:buSzTx/>
              <a:buFontTx/>
              <a:buNone/>
              <a:defRPr sz="2342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그친 후, 넷째 칸과 다섯째칸에 점을 찍어 그린다.</a:t>
            </a:r>
          </a:p>
          <a:p>
            <a:pPr marL="0" indent="0" algn="just" defTabSz="649223">
              <a:lnSpc>
                <a:spcPct val="120000"/>
              </a:lnSpc>
              <a:spcBef>
                <a:spcPts val="400"/>
              </a:spcBef>
              <a:buSzTx/>
              <a:buFontTx/>
              <a:buNone/>
              <a:defRPr sz="2342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가온다는 위 첫째줄에 위치한다.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내용 개체 틀 2"/>
          <p:cNvSpPr txBox="1"/>
          <p:nvPr>
            <p:ph type="body" idx="1"/>
          </p:nvPr>
        </p:nvSpPr>
        <p:spPr>
          <a:xfrm>
            <a:off x="1638300" y="1282700"/>
            <a:ext cx="8229600" cy="4525963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20000"/>
              </a:lnSpc>
              <a:buSzTx/>
              <a:buFontTx/>
              <a:buNone/>
              <a:defRPr sz="3000">
                <a:latin typeface="Noto Sans CJK KR Bold"/>
                <a:ea typeface="Noto Sans CJK KR Bold"/>
                <a:cs typeface="Noto Sans CJK KR Bold"/>
                <a:sym typeface="Noto Sans CJK KR Bold"/>
              </a:defRPr>
            </a:pPr>
            <a:r>
              <a:t>가온음자리표</a:t>
            </a:r>
            <a:r>
              <a:rPr>
                <a:latin typeface="Noto Sans CJK KR Regular"/>
                <a:ea typeface="Noto Sans CJK KR Regular"/>
                <a:cs typeface="Noto Sans CJK KR Regular"/>
                <a:sym typeface="Noto Sans CJK KR Regular"/>
              </a:rPr>
              <a:t>는 가온다(</a:t>
            </a:r>
            <a:r>
              <a:t>C</a:t>
            </a:r>
            <a:r>
              <a:rPr>
                <a:latin typeface="Noto Sans CJK KR Regular"/>
                <a:ea typeface="Noto Sans CJK KR Regular"/>
                <a:cs typeface="Noto Sans CJK KR Regular"/>
                <a:sym typeface="Noto Sans CJK KR Regular"/>
              </a:rPr>
              <a:t>)음을 </a:t>
            </a:r>
            <a:endParaRPr>
              <a:latin typeface="Noto Sans CJK KR Regular"/>
              <a:ea typeface="Noto Sans CJK KR Regular"/>
              <a:cs typeface="Noto Sans CJK KR Regular"/>
              <a:sym typeface="Noto Sans CJK KR Regular"/>
            </a:endParaRPr>
          </a:p>
          <a:p>
            <a:pPr marL="0" indent="0">
              <a:lnSpc>
                <a:spcPct val="120000"/>
              </a:lnSpc>
              <a:buSzTx/>
              <a:buFontTx/>
              <a:buNone/>
              <a:defRPr sz="3000">
                <a:latin typeface="Noto Sans CJK KR Bold"/>
                <a:ea typeface="Noto Sans CJK KR Bold"/>
                <a:cs typeface="Noto Sans CJK KR Bold"/>
                <a:sym typeface="Noto Sans CJK KR Bold"/>
              </a:defRPr>
            </a:pPr>
            <a:r>
              <a:rPr>
                <a:latin typeface="Noto Sans CJK KR Regular"/>
                <a:ea typeface="Noto Sans CJK KR Regular"/>
                <a:cs typeface="Noto Sans CJK KR Regular"/>
                <a:sym typeface="Noto Sans CJK KR Regular"/>
              </a:rPr>
              <a:t>임의로 정하여 </a:t>
            </a:r>
            <a:r>
              <a:rPr>
                <a:latin typeface="Noto Sans CJK KR Regular"/>
                <a:ea typeface="Noto Sans CJK KR Regular"/>
                <a:cs typeface="Noto Sans CJK KR Regular"/>
                <a:sym typeface="Noto Sans CJK KR Regular"/>
              </a:rPr>
              <a:t>그린 것으로,</a:t>
            </a:r>
            <a:endParaRPr>
              <a:latin typeface="Noto Sans CJK KR Regular"/>
              <a:ea typeface="Noto Sans CJK KR Regular"/>
              <a:cs typeface="Noto Sans CJK KR Regular"/>
              <a:sym typeface="Noto Sans CJK KR Regular"/>
            </a:endParaRPr>
          </a:p>
          <a:p>
            <a:pPr marL="0" indent="0">
              <a:lnSpc>
                <a:spcPct val="120000"/>
              </a:lnSpc>
              <a:buSzTx/>
              <a:buFontTx/>
              <a:buNone/>
              <a:defRPr sz="3000">
                <a:latin typeface="Noto Sans CJK KR Bold"/>
                <a:ea typeface="Noto Sans CJK KR Bold"/>
                <a:cs typeface="Noto Sans CJK KR Bold"/>
                <a:sym typeface="Noto Sans CJK KR Bold"/>
              </a:defRPr>
            </a:pPr>
            <a:r>
              <a:rPr>
                <a:latin typeface="Noto Sans CJK KR Regular"/>
                <a:ea typeface="Noto Sans CJK KR Regular"/>
                <a:cs typeface="Noto Sans CJK KR Regular"/>
                <a:sym typeface="Noto Sans CJK KR Regular"/>
              </a:rPr>
              <a:t> 5선 위의 다섯 개의 줄 중에서</a:t>
            </a:r>
            <a:r>
              <a:t>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SzTx/>
              <a:buFontTx/>
              <a:buNone/>
              <a:defRPr sz="3000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임의로 가온다음을 지정하여 그 줄을 </a:t>
            </a:r>
            <a:br/>
            <a:r>
              <a:t>대칭축으로 양쪽이 대칭이 되도록 그린다.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제목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3900">
                <a:latin typeface="Noto Sans CJK KR Medium"/>
                <a:ea typeface="Noto Sans CJK KR Medium"/>
                <a:cs typeface="Noto Sans CJK KR Medium"/>
                <a:sym typeface="Noto Sans CJK KR Medium"/>
              </a:defRPr>
            </a:lvl1pPr>
          </a:lstStyle>
          <a:p>
            <a:pPr/>
            <a:r>
              <a:t>음표</a:t>
            </a:r>
          </a:p>
        </p:txBody>
      </p:sp>
      <p:pic>
        <p:nvPicPr>
          <p:cNvPr id="132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667000" y="2948781"/>
            <a:ext cx="3810000" cy="18288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33" name="Picture 6" descr="Picture 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77828" y="1953084"/>
            <a:ext cx="6788344" cy="314516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제목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3900">
                <a:latin typeface="Noto Sans CJK KR Medium"/>
                <a:ea typeface="Noto Sans CJK KR Medium"/>
                <a:cs typeface="Noto Sans CJK KR Medium"/>
                <a:sym typeface="Noto Sans CJK KR Medium"/>
              </a:defRPr>
            </a:lvl1pPr>
          </a:lstStyle>
          <a:p>
            <a:pPr/>
            <a:r>
              <a:t>조표읽기</a:t>
            </a:r>
          </a:p>
        </p:txBody>
      </p:sp>
      <p:pic>
        <p:nvPicPr>
          <p:cNvPr id="136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91219" y="2178967"/>
            <a:ext cx="8136906" cy="3133220"/>
          </a:xfrm>
          <a:prstGeom prst="rect">
            <a:avLst/>
          </a:prstGeom>
          <a:ln w="12700">
            <a:miter lim="400000"/>
          </a:ln>
        </p:spPr>
      </p:pic>
      <p:pic>
        <p:nvPicPr>
          <p:cNvPr id="137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18219" y="2305967"/>
            <a:ext cx="8136906" cy="313322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제목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3900">
                <a:latin typeface="Noto Sans CJK KR Medium"/>
                <a:ea typeface="Noto Sans CJK KR Medium"/>
                <a:cs typeface="Noto Sans CJK KR Medium"/>
                <a:sym typeface="Noto Sans CJK KR Medium"/>
              </a:defRPr>
            </a:lvl1pPr>
          </a:lstStyle>
          <a:p>
            <a:pPr/>
            <a:r>
              <a:t>키포인트</a:t>
            </a:r>
          </a:p>
        </p:txBody>
      </p:sp>
      <p:sp>
        <p:nvSpPr>
          <p:cNvPr id="140" name="내용 개체 틀 2"/>
          <p:cNvSpPr txBox="1"/>
          <p:nvPr>
            <p:ph type="body" idx="1"/>
          </p:nvPr>
        </p:nvSpPr>
        <p:spPr>
          <a:xfrm>
            <a:off x="1524000" y="16764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08008" indent="-308008" defTabSz="877823">
              <a:lnSpc>
                <a:spcPct val="120000"/>
              </a:lnSpc>
              <a:buFontTx/>
              <a:defRPr sz="3072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샾이 붙는순서 </a:t>
            </a:r>
            <a:r>
              <a:rPr>
                <a:solidFill>
                  <a:srgbClr val="FF0000"/>
                </a:solidFill>
                <a:latin typeface="Noto Sans CJK KR Bold"/>
                <a:ea typeface="Noto Sans CJK KR Bold"/>
                <a:cs typeface="Noto Sans CJK KR Bold"/>
                <a:sym typeface="Noto Sans CJK KR Bold"/>
              </a:rPr>
              <a:t>파도솔레라미시</a:t>
            </a:r>
            <a:endParaRPr>
              <a:solidFill>
                <a:srgbClr val="FF0000"/>
              </a:solidFill>
              <a:latin typeface="Noto Sans CJK KR Bold"/>
              <a:ea typeface="Noto Sans CJK KR Bold"/>
              <a:cs typeface="Noto Sans CJK KR Bold"/>
              <a:sym typeface="Noto Sans CJK KR Bold"/>
            </a:endParaRPr>
          </a:p>
          <a:p>
            <a:pPr marL="0" indent="0" defTabSz="877823">
              <a:lnSpc>
                <a:spcPct val="120000"/>
              </a:lnSpc>
              <a:buSzTx/>
              <a:buFontTx/>
              <a:buNone/>
              <a:defRPr sz="2784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rPr>
                <a:latin typeface="Noto Sans CJK KR Bold"/>
                <a:ea typeface="Noto Sans CJK KR Bold"/>
                <a:cs typeface="Noto Sans CJK KR Bold"/>
                <a:sym typeface="Noto Sans CJK KR Bold"/>
              </a:rPr>
              <a:t>-</a:t>
            </a:r>
            <a:r>
              <a:t>으뜸음찾는법</a:t>
            </a:r>
            <a:r>
              <a:t>:</a:t>
            </a:r>
            <a:r>
              <a:t> 맨마지막 샾이</a:t>
            </a:r>
            <a:r>
              <a:rPr>
                <a:latin typeface="Noto Sans CJK KR Bold"/>
                <a:ea typeface="Noto Sans CJK KR Bold"/>
                <a:cs typeface="Noto Sans CJK KR Bold"/>
                <a:sym typeface="Noto Sans CJK KR Bold"/>
              </a:rPr>
              <a:t> </a:t>
            </a:r>
            <a:r>
              <a:rPr>
                <a:solidFill>
                  <a:srgbClr val="FF0000"/>
                </a:solidFill>
                <a:latin typeface="Noto Sans CJK KR Bold"/>
                <a:ea typeface="Noto Sans CJK KR Bold"/>
                <a:cs typeface="Noto Sans CJK KR Bold"/>
                <a:sym typeface="Noto Sans CJK KR Bold"/>
              </a:rPr>
              <a:t>시</a:t>
            </a:r>
            <a:r>
              <a:t>가된다</a:t>
            </a:r>
          </a:p>
          <a:p>
            <a:pPr marL="308008" indent="-308008" defTabSz="877823">
              <a:lnSpc>
                <a:spcPct val="120000"/>
              </a:lnSpc>
              <a:buFontTx/>
              <a:defRPr sz="3072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</a:p>
          <a:p>
            <a:pPr marL="308008" indent="-308008" defTabSz="877823">
              <a:lnSpc>
                <a:spcPct val="120000"/>
              </a:lnSpc>
              <a:buFontTx/>
              <a:defRPr sz="3072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플랫붙는순서 </a:t>
            </a:r>
            <a:r>
              <a:rPr>
                <a:solidFill>
                  <a:srgbClr val="FF0000"/>
                </a:solidFill>
                <a:latin typeface="Noto Sans CJK KR Bold"/>
                <a:ea typeface="Noto Sans CJK KR Bold"/>
                <a:cs typeface="Noto Sans CJK KR Bold"/>
                <a:sym typeface="Noto Sans CJK KR Bold"/>
              </a:rPr>
              <a:t>시미라레솔도파</a:t>
            </a:r>
            <a:endParaRPr>
              <a:solidFill>
                <a:srgbClr val="FF0000"/>
              </a:solidFill>
              <a:latin typeface="Noto Sans CJK KR Bold"/>
              <a:ea typeface="Noto Sans CJK KR Bold"/>
              <a:cs typeface="Noto Sans CJK KR Bold"/>
              <a:sym typeface="Noto Sans CJK KR Bold"/>
            </a:endParaRPr>
          </a:p>
          <a:p>
            <a:pPr marL="0" indent="0" defTabSz="877823">
              <a:lnSpc>
                <a:spcPct val="120000"/>
              </a:lnSpc>
              <a:buSzTx/>
              <a:buFontTx/>
              <a:buNone/>
              <a:defRPr sz="2784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-</a:t>
            </a:r>
            <a:r>
              <a:t>으뜸음찾는법</a:t>
            </a:r>
            <a:r>
              <a:t>: </a:t>
            </a:r>
            <a:r>
              <a:t>맨마지막 플랫이 </a:t>
            </a:r>
            <a:r>
              <a:rPr>
                <a:solidFill>
                  <a:srgbClr val="FF0000"/>
                </a:solidFill>
                <a:latin typeface="Noto Sans CJK KR Bold"/>
                <a:ea typeface="Noto Sans CJK KR Bold"/>
                <a:cs typeface="Noto Sans CJK KR Bold"/>
                <a:sym typeface="Noto Sans CJK KR Bold"/>
              </a:rPr>
              <a:t>파</a:t>
            </a:r>
            <a:r>
              <a:t>가된다</a:t>
            </a:r>
          </a:p>
          <a:p>
            <a:pPr marL="0" indent="0" defTabSz="877823">
              <a:lnSpc>
                <a:spcPct val="120000"/>
              </a:lnSpc>
              <a:buSzTx/>
              <a:buFontTx/>
              <a:buNone/>
              <a:defRPr sz="3072">
                <a:latin typeface="Noto Sans CJK KR Regular"/>
                <a:ea typeface="Noto Sans CJK KR Regular"/>
                <a:cs typeface="Noto Sans CJK KR Regular"/>
                <a:sym typeface="Noto Sans CJK KR Regular"/>
              </a:defRPr>
            </a:pPr>
            <a:r>
              <a:t> </a:t>
            </a:r>
            <a:r>
              <a:rPr>
                <a:latin typeface="Noto Sans CJK KR Bold"/>
                <a:ea typeface="Noto Sans CJK KR Bold"/>
                <a:cs typeface="Noto Sans CJK KR Bold"/>
                <a:sym typeface="Noto Sans CJK KR Bold"/>
              </a:rPr>
              <a:t>연습하기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91219" y="2178967"/>
            <a:ext cx="8136906" cy="3133220"/>
          </a:xfrm>
          <a:prstGeom prst="rect">
            <a:avLst/>
          </a:prstGeom>
          <a:ln w="12700">
            <a:miter lim="400000"/>
          </a:ln>
        </p:spPr>
      </p:pic>
      <p:sp>
        <p:nvSpPr>
          <p:cNvPr id="143" name="연습하기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3900">
                <a:latin typeface="Noto Sans CJK KR Medium"/>
                <a:ea typeface="Noto Sans CJK KR Medium"/>
                <a:cs typeface="Noto Sans CJK KR Medium"/>
                <a:sym typeface="Noto Sans CJK KR Medium"/>
              </a:defRPr>
            </a:lvl1pPr>
          </a:lstStyle>
          <a:p>
            <a:pPr/>
            <a:r>
              <a:t>연습하기</a:t>
            </a:r>
          </a:p>
        </p:txBody>
      </p:sp>
      <p:sp>
        <p:nvSpPr>
          <p:cNvPr id="144" name="직사각형"/>
          <p:cNvSpPr/>
          <p:nvPr/>
        </p:nvSpPr>
        <p:spPr>
          <a:xfrm>
            <a:off x="705147" y="3159125"/>
            <a:ext cx="7733706" cy="5397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/>
          </a:p>
        </p:txBody>
      </p:sp>
      <p:sp>
        <p:nvSpPr>
          <p:cNvPr id="145" name="직사각형"/>
          <p:cNvSpPr/>
          <p:nvPr/>
        </p:nvSpPr>
        <p:spPr>
          <a:xfrm>
            <a:off x="832147" y="5013325"/>
            <a:ext cx="7733706" cy="5397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/>
          </a:p>
        </p:txBody>
      </p:sp>
      <p:sp>
        <p:nvSpPr>
          <p:cNvPr id="146" name="직사각형"/>
          <p:cNvSpPr/>
          <p:nvPr/>
        </p:nvSpPr>
        <p:spPr>
          <a:xfrm>
            <a:off x="7448847" y="4683125"/>
            <a:ext cx="1842245" cy="5397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제목 1"/>
          <p:cNvSpPr txBox="1"/>
          <p:nvPr>
            <p:ph type="ctrTitle"/>
          </p:nvPr>
        </p:nvSpPr>
        <p:spPr>
          <a:xfrm>
            <a:off x="685800" y="22955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Thank you : 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테마">
  <a:themeElements>
    <a:clrScheme name="Office 테마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테마">
      <a:majorFont>
        <a:latin typeface="맑은 고딕"/>
        <a:ea typeface="맑은 고딕"/>
        <a:cs typeface="맑은 고딕"/>
      </a:majorFont>
      <a:minorFont>
        <a:latin typeface="Helvetica"/>
        <a:ea typeface="Helvetica"/>
        <a:cs typeface="Helvetica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맑은 고딕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맑은 고딕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테마">
  <a:themeElements>
    <a:clrScheme name="Office 테마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테마">
      <a:majorFont>
        <a:latin typeface="맑은 고딕"/>
        <a:ea typeface="맑은 고딕"/>
        <a:cs typeface="맑은 고딕"/>
      </a:majorFont>
      <a:minorFont>
        <a:latin typeface="Helvetica"/>
        <a:ea typeface="Helvetica"/>
        <a:cs typeface="Helvetica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맑은 고딕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맑은 고딕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